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6" r:id="rId1"/>
  </p:sldMasterIdLst>
  <p:notesMasterIdLst>
    <p:notesMasterId r:id="rId12"/>
  </p:notes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C9A"/>
    <a:srgbClr val="8FD7D7"/>
    <a:srgbClr val="D8D38E"/>
    <a:srgbClr val="E086D5"/>
    <a:srgbClr val="86CFE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AC5DA5-F7F0-404F-8DD8-E67FF11B9819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C7A825-6398-4B41-BE77-8E33D2276B0B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558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A825-6398-4B41-BE77-8E33D2276B0B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00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A825-6398-4B41-BE77-8E33D2276B0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089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A825-6398-4B41-BE77-8E33D2276B0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57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350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158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555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08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340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573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53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051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760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35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96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CD88-1E1D-4EC7-BE79-792C094C2640}" type="datetimeFigureOut">
              <a:rPr lang="he-IL" smtClean="0"/>
              <a:t>כ"ט/ניסן/תש"ף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1E1E-2D22-44D8-8DF6-1ABFBB43207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595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gf" TargetMode="External"/><Relationship Id="rId2" Type="http://schemas.openxmlformats.org/officeDocument/2006/relationships/hyperlink" Target="https://www.youtube.com/watch?v=ubiqRVKg0L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4144" y="1178559"/>
            <a:ext cx="10782300" cy="2284307"/>
          </a:xfrm>
        </p:spPr>
        <p:txBody>
          <a:bodyPr>
            <a:normAutofit/>
          </a:bodyPr>
          <a:lstStyle/>
          <a:p>
            <a:r>
              <a:rPr lang="he-IL" sz="72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שָׁלוֹם וּבְרוּכִים הַבָּאִים!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97454" y="3891281"/>
            <a:ext cx="6075680" cy="2631440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הַיּוֹם אֲנַחְנוּ נִלְמָד אֶת הַסִּפּוּר...</a:t>
            </a:r>
          </a:p>
          <a:p>
            <a:r>
              <a:rPr lang="he-IL" sz="40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תֵּכֶף תְּגַלּוּ!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2" y="5178027"/>
            <a:ext cx="2340431" cy="131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2561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יסמין עליאן </a:t>
            </a:r>
          </a:p>
        </p:txBody>
      </p:sp>
    </p:spTree>
    <p:extLst>
      <p:ext uri="{BB962C8B-B14F-4D97-AF65-F5344CB8AC3E}">
        <p14:creationId xmlns:p14="http://schemas.microsoft.com/office/powerpoint/2010/main" val="29075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09151" y="262763"/>
            <a:ext cx="3879649" cy="18905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מְשִׂימָה! </a:t>
            </a:r>
            <a:br>
              <a:rPr lang="he-IL" sz="24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</a:t>
            </a:r>
            <a:r>
              <a:rPr lang="he-IL" sz="2400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ּ</a:t>
            </a:r>
            <a:r>
              <a:rPr lang="he-IL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ִתְבוּ בַּמְּרֻבָּע שֶׁנִּמְצָא עַל הַכִּבְשָׂה מָה לְמַדְתֶּם מֵהַשִּׁעוּר? 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241"/>
            <a:ext cx="8236913" cy="6563534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2438398" y="1757265"/>
            <a:ext cx="4562170" cy="2391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56660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42039" y="336708"/>
            <a:ext cx="6329516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לִפְנֵי שֶׁנְּגַלֶּה אֶת שֵׁם הַסִּפּוּר!</a:t>
            </a:r>
            <a:b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42039" y="1662270"/>
            <a:ext cx="6329515" cy="502366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נַסּוּ לִכְתֹּב בְּתוֹךְ הַמְּרֻבָּע מָה הִיא </a:t>
            </a: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בְּעָיָה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r>
              <a:rPr lang="he-I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766" y="3030958"/>
            <a:ext cx="4348480" cy="2865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90215" y="776625"/>
            <a:ext cx="5088029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אֵיךְ כּוֹתְבִים בְּתוֹךְ הַמְּרֻבָּע?</a:t>
            </a:r>
          </a:p>
          <a:p>
            <a:endParaRPr lang="he-IL" b="1" dirty="0"/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1-לַחֲצוּ עַל הַכַּפְתּוֹר הַיְּמָנִי בָּעַכְבָּר וְאָז תִּרְאוּ אֶת הָרְשִׁימָה הַזֹּאת.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2-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לִבְחֹר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 (ערוך טֶקְסְט).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r="2527"/>
          <a:stretch/>
        </p:blipFill>
        <p:spPr>
          <a:xfrm>
            <a:off x="393291" y="2085043"/>
            <a:ext cx="2654710" cy="3626972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H="1">
            <a:off x="3151077" y="3116827"/>
            <a:ext cx="747252" cy="44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9264" y="0"/>
            <a:ext cx="3500612" cy="365760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עַכְשָׁיו!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נַסּוּ לִזְכֹּר מָתַי בְּפַעַם הָאַחֲרוֹנָה נוֹצְרָה לָכֶם בְּעָיָה?</a:t>
            </a:r>
            <a:b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אֵיךְ פְּתַרְתֶּם אֶת הַבְּעָיָה?</a:t>
            </a:r>
            <a:r>
              <a:rPr lang="he-I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תִּכְתְּבוּ</a:t>
            </a:r>
            <a:r>
              <a:rPr lang="he-IL" sz="27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התשובה בשקופית הבא </a:t>
            </a:r>
            <a:b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8036124" cy="6705600"/>
          </a:xfrm>
        </p:spPr>
      </p:pic>
      <p:sp>
        <p:nvSpPr>
          <p:cNvPr id="5" name="פיצוץ 1 4"/>
          <p:cNvSpPr/>
          <p:nvPr/>
        </p:nvSpPr>
        <p:spPr>
          <a:xfrm rot="21065908">
            <a:off x="8089519" y="3527330"/>
            <a:ext cx="3208550" cy="326835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בְּעֶזְרַת הַגַּלְגַּל שֶׁנִּמְצָא מוּלְכֶם </a:t>
            </a:r>
          </a:p>
          <a:p>
            <a:pPr algn="ctr"/>
            <a:r>
              <a:rPr lang="he-IL" sz="14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תְּנַסּוּ לִזְכֹּר אֵיךְ פְּתַרְתֶּם אֶת הַבְּעָיָה?</a:t>
            </a:r>
          </a:p>
          <a:p>
            <a:pPr algn="ctr"/>
            <a:r>
              <a:rPr lang="he-IL" sz="1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**אֶפְשָׁר גַּם לִכְתֹּב פִּתְרוֹנוֹת מְשַׁלְכֶם </a:t>
            </a:r>
          </a:p>
        </p:txBody>
      </p:sp>
    </p:spTree>
    <p:extLst>
      <p:ext uri="{BB962C8B-B14F-4D97-AF65-F5344CB8AC3E}">
        <p14:creationId xmlns:p14="http://schemas.microsoft.com/office/powerpoint/2010/main" val="99918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7482348" y="216311"/>
            <a:ext cx="4385187" cy="6410632"/>
          </a:xfrm>
          <a:prstGeom prst="rect">
            <a:avLst/>
          </a:prstGeom>
          <a:solidFill>
            <a:srgbClr val="D8D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הבעיה</a:t>
            </a:r>
          </a:p>
          <a:p>
            <a:pPr algn="ctr"/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5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מלבן 5"/>
          <p:cNvSpPr/>
          <p:nvPr/>
        </p:nvSpPr>
        <p:spPr>
          <a:xfrm flipH="1">
            <a:off x="717754" y="216311"/>
            <a:ext cx="4398461" cy="6410632"/>
          </a:xfrm>
          <a:prstGeom prst="rect">
            <a:avLst/>
          </a:prstGeom>
          <a:solidFill>
            <a:srgbClr val="9FC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הפתרון</a:t>
            </a: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6086167" y="3421627"/>
            <a:ext cx="698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309" y="1169731"/>
            <a:ext cx="10515600" cy="282511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e-IL" b="1" dirty="0"/>
              <a:t>    סוֹף סוֹף אֲנַחְנוּ עַכְשָׁיו נְגַלֶּה אֵיזֶה סִפּוּר נִלְמָד!</a:t>
            </a:r>
          </a:p>
        </p:txBody>
      </p:sp>
    </p:spTree>
    <p:extLst>
      <p:ext uri="{BB962C8B-B14F-4D97-AF65-F5344CB8AC3E}">
        <p14:creationId xmlns:p14="http://schemas.microsoft.com/office/powerpoint/2010/main" val="111276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80851" y="192254"/>
            <a:ext cx="9190703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e-IL" b="1" dirty="0"/>
              <a:t>נַסּוּ לְנַחֵשׁ אֶת שֵׁם הַסִּפּוּר !</a:t>
            </a:r>
            <a:r>
              <a:rPr lang="he-IL" dirty="0"/>
              <a:t>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291" y="449005"/>
            <a:ext cx="1220308" cy="812059"/>
          </a:xfrm>
          <a:prstGeom prst="rect">
            <a:avLst/>
          </a:prstGeom>
        </p:spPr>
      </p:pic>
      <p:sp>
        <p:nvSpPr>
          <p:cNvPr id="7" name="פינה מקופלת 6"/>
          <p:cNvSpPr/>
          <p:nvPr/>
        </p:nvSpPr>
        <p:spPr>
          <a:xfrm>
            <a:off x="7596296" y="1581475"/>
            <a:ext cx="4288016" cy="4854539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נַסּוּ לַחְשֹׁב עַל שֵׁם לַסִּפּוּר  </a:t>
            </a:r>
          </a:p>
          <a:p>
            <a:r>
              <a:rPr lang="he-IL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מִכֹּל הַמִּלִּים הַבָּאוֹת.</a:t>
            </a:r>
          </a:p>
          <a:p>
            <a:r>
              <a:rPr 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כִּבְשָׂה</a:t>
            </a:r>
            <a:br>
              <a:rPr lang="en-US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עִם</a:t>
            </a:r>
          </a:p>
          <a:p>
            <a:r>
              <a:rPr lang="he-IL" sz="3200" b="1" dirty="0">
                <a:solidFill>
                  <a:srgbClr val="FF33CC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וְאִישׁ </a:t>
            </a:r>
          </a:p>
          <a:p>
            <a:r>
              <a:rPr lang="he-IL" sz="3200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בְּעָיָה</a:t>
            </a:r>
          </a:p>
          <a:p>
            <a:r>
              <a:rPr lang="he-IL" sz="32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גָּדֵר</a:t>
            </a:r>
          </a:p>
        </p:txBody>
      </p:sp>
      <p:sp>
        <p:nvSpPr>
          <p:cNvPr id="8" name="אליפסה 7"/>
          <p:cNvSpPr/>
          <p:nvPr/>
        </p:nvSpPr>
        <p:spPr>
          <a:xfrm>
            <a:off x="838200" y="1878191"/>
            <a:ext cx="4941869" cy="42863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0" y="6119336"/>
            <a:ext cx="1927123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חִזְרוּ לִשְׁקוּפִית מְסַפֵּר2 כְּדֵי לִזְכֹּר אֵיךְ כּוֹתְבִים בְּתוֹךְ הָעִגּוּל.</a:t>
            </a:r>
          </a:p>
        </p:txBody>
      </p:sp>
    </p:spTree>
    <p:extLst>
      <p:ext uri="{BB962C8B-B14F-4D97-AF65-F5344CB8AC3E}">
        <p14:creationId xmlns:p14="http://schemas.microsoft.com/office/powerpoint/2010/main" val="377191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הַסִּפּוּר שֶׁנְּלַמֵּד אוֹתוֹ נִקְרָא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8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גָּדֵר, כִּבְשָׂה וְאִישׁ עִם בְּעָיָה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47360"/>
            <a:ext cx="2011660" cy="29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9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כְּדֵי לִשְׁמֹעַ אֶת הַסִּפּוּר לָחֲצוּ עַל הַקִּשּׁוּר הַבָּא</a:t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186528"/>
            <a:ext cx="10515600" cy="81925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e-IL" dirty="0">
                <a:hlinkClick r:id="rId2"/>
              </a:rPr>
              <a:t>https://www.youtube.com/watch?v=ubiqRVKg0LM</a:t>
            </a:r>
            <a:endParaRPr lang="he-IL" dirty="0"/>
          </a:p>
          <a:p>
            <a:pPr marL="0" indent="0">
              <a:buNone/>
            </a:pPr>
            <a:endParaRPr lang="he-IL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endParaRPr lang="he-I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3626" y="1825625"/>
            <a:ext cx="1995949" cy="1600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כְּדֵי לְפוֹתֵחַ אֶת הַקִּשּׁוּר לָחֲצוּ עַל הַכַּפְתּוֹר הַיְּמָנִי בְּעַכְבָּר, בָּחֲרוּ מֵהָרְשִׁימָה שֶׁתּוֹפִיעַ מוּלְכֶם ב (פֶּתַח הַפַּר קִשּׁוּר).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548" y="3431458"/>
            <a:ext cx="7325033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  <a:hlinkClick r:id="rId3" action="ppaction://hlinkfile"/>
            </a:endParaRPr>
          </a:p>
          <a:p>
            <a:r>
              <a:rPr lang="en-US" sz="1400" b="1" dirty="0">
                <a:latin typeface="David" panose="020E0502060401010101" pitchFamily="34" charset="-79"/>
                <a:cs typeface="David" panose="020E0502060401010101" pitchFamily="34" charset="-79"/>
                <a:hlinkClick r:id="rId3" action="ppaction://hlinkfile"/>
              </a:rPr>
              <a:t>https://docs.google.com/a/etz.tzafonet.org.il/viewer?a=v&amp;pid=sites&amp;srcid=ZXR6LnR6YWZvbmV0Lm9yZy5pbHxwZXRvd2FoaGFzaGV2YXxneDo1ZjNjOTUyMmU1ZjMzZDU0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052" y="4424516"/>
            <a:ext cx="178947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תַּעֲשׂוּ הֶעְתֵּק לַקִּשּׁוּר </a:t>
            </a:r>
          </a:p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וְהַדְבֵּק בגוגל.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9547" y="2930013"/>
            <a:ext cx="732503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לְמִי שֶׁרוֹצֶה לִקְרֹא אֶת הַסִּפּוּר</a:t>
            </a:r>
          </a:p>
        </p:txBody>
      </p:sp>
    </p:spTree>
    <p:extLst>
      <p:ext uri="{BB962C8B-B14F-4D97-AF65-F5344CB8AC3E}">
        <p14:creationId xmlns:p14="http://schemas.microsoft.com/office/powerpoint/2010/main" val="134587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אַחֲרֵי שֶׁקְּרָאתֶם אֶת הַסִּפּוּר! לִפְנֵיכֶם 3 שְׁאֵלוֹת עַל הַסִּפּוּר בָּחֲרוּ בִּשְׁתִי שְׁאֵלוֹת וְעָנוּ עֲלֵיהֶם.</a:t>
            </a:r>
          </a:p>
        </p:txBody>
      </p:sp>
      <p:sp>
        <p:nvSpPr>
          <p:cNvPr id="7" name="מלבן 6"/>
          <p:cNvSpPr/>
          <p:nvPr/>
        </p:nvSpPr>
        <p:spPr>
          <a:xfrm>
            <a:off x="8485238" y="1818969"/>
            <a:ext cx="3529779" cy="6931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1- עִם אֵיזֶה כִּבְשָׂהִ הזְדַּהֵיתֶם בִּמְיוחָד וּמַדּוּעַ?</a:t>
            </a:r>
          </a:p>
          <a:p>
            <a:pPr algn="ctr"/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077313" y="1818968"/>
            <a:ext cx="3401960" cy="6784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2-אֵיזֶה כִּבְשָׂה נָהֲגָה נָכוֹן בְּיוֹתֵר לְדַעְתְּכֶם וּמַדּוּעַ?</a:t>
            </a:r>
          </a:p>
        </p:txBody>
      </p:sp>
      <p:sp>
        <p:nvSpPr>
          <p:cNvPr id="9" name="מלבן 8"/>
          <p:cNvSpPr/>
          <p:nvPr/>
        </p:nvSpPr>
        <p:spPr>
          <a:xfrm>
            <a:off x="328755" y="1818968"/>
            <a:ext cx="2777612" cy="6469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3-לְאֵיזֶה כִּבְשָׂה הֱיִיתֶם רוֹצִים להידמות וְלָמָּה?</a:t>
            </a:r>
          </a:p>
        </p:txBody>
      </p:sp>
      <p:cxnSp>
        <p:nvCxnSpPr>
          <p:cNvPr id="11" name="מחבר ישר 10"/>
          <p:cNvCxnSpPr/>
          <p:nvPr/>
        </p:nvCxnSpPr>
        <p:spPr>
          <a:xfrm>
            <a:off x="7959211" y="1690688"/>
            <a:ext cx="35019" cy="5167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3591840" y="1690458"/>
            <a:ext cx="5535" cy="5167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8563898" y="2971454"/>
            <a:ext cx="3313470" cy="3213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077313" y="2971454"/>
            <a:ext cx="3317765" cy="3213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237805" y="2971454"/>
            <a:ext cx="3075666" cy="3213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47279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288</Words>
  <Application>Microsoft Office PowerPoint</Application>
  <PresentationFormat>מסך רחב</PresentationFormat>
  <Paragraphs>74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ערכת נושא Office</vt:lpstr>
      <vt:lpstr>שָׁלוֹם וּבְרוּכִים הַבָּאִים!</vt:lpstr>
      <vt:lpstr>לִפְנֵי שֶׁנְּגַלֶּה אֶת שֵׁם הַסִּפּוּר! </vt:lpstr>
      <vt:lpstr>עַכְשָׁיו!  נַסּוּ לִזְכֹּר מָתַי בְּפַעַם הָאַחֲרוֹנָה נוֹצְרָה לָכֶם בְּעָיָה? אֵיךְ פְּתַרְתֶּם אֶת הַבְּעָיָה? תִּכְתְּבוּ את התשובה בשקופית הבא  </vt:lpstr>
      <vt:lpstr>מצגת של PowerPoint‏</vt:lpstr>
      <vt:lpstr>    סוֹף סוֹף אֲנַחְנוּ עַכְשָׁיו נְגַלֶּה אֵיזֶה סִפּוּר נִלְמָד!</vt:lpstr>
      <vt:lpstr>נַסּוּ לְנַחֵשׁ אֶת שֵׁם הַסִּפּוּר ! </vt:lpstr>
      <vt:lpstr>הַסִּפּוּר שֶׁנְּלַמֵּד אוֹתוֹ נִקְרָא</vt:lpstr>
      <vt:lpstr>כְּדֵי לִשְׁמֹעַ אֶת הַסִּפּוּר לָחֲצוּ עַל הַקִּשּׁוּר הַבָּא </vt:lpstr>
      <vt:lpstr>אַחֲרֵי שֶׁקְּרָאתֶם אֶת הַסִּפּוּר! לִפְנֵיכֶם 3 שְׁאֵלוֹת עַל הַסִּפּוּר בָּחֲרוּ בִּשְׁתִי שְׁאֵלוֹת וְעָנוּ עֲלֵיהֶם.</vt:lpstr>
      <vt:lpstr>מְשִׂימָה!   כִּתְבוּ בַּמְּרֻבָּע שֶׁנִּמְצָא עַל הַכִּבְשָׂה מָה לְמַדְתֶּם מֵהַשִּׁעוּר?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שלום וברוכים הבאים !</dc:title>
  <dc:creator>יסמין</dc:creator>
  <cp:lastModifiedBy>Daphna</cp:lastModifiedBy>
  <cp:revision>49</cp:revision>
  <dcterms:created xsi:type="dcterms:W3CDTF">2020-04-07T18:50:22Z</dcterms:created>
  <dcterms:modified xsi:type="dcterms:W3CDTF">2020-04-23T18:12:59Z</dcterms:modified>
</cp:coreProperties>
</file>